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407" r:id="rId2"/>
    <p:sldId id="409" r:id="rId3"/>
    <p:sldId id="425" r:id="rId4"/>
    <p:sldId id="457" r:id="rId5"/>
    <p:sldId id="443" r:id="rId6"/>
    <p:sldId id="452" r:id="rId7"/>
    <p:sldId id="459" r:id="rId8"/>
    <p:sldId id="458" r:id="rId9"/>
    <p:sldId id="460" r:id="rId10"/>
    <p:sldId id="461" r:id="rId11"/>
    <p:sldId id="462" r:id="rId12"/>
    <p:sldId id="456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3300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147" autoAdjust="0"/>
    <p:restoredTop sz="94662" autoAdjust="0"/>
  </p:normalViewPr>
  <p:slideViewPr>
    <p:cSldViewPr>
      <p:cViewPr>
        <p:scale>
          <a:sx n="60" d="100"/>
          <a:sy n="60" d="100"/>
        </p:scale>
        <p:origin x="-1188" y="-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D72C43D-774E-40C6-930C-F9007652555E}" type="datetimeFigureOut">
              <a:rPr lang="en-US"/>
              <a:pPr>
                <a:defRPr/>
              </a:pPr>
              <a:t>10/26/2023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CCDDFEF-AF56-46CD-96C7-30246616D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6451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8288D-B644-4966-81A9-DA99608AD2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8640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F654D-44CD-4815-A09E-723D7F1E73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2269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71D89-79E1-46C4-A68E-6ACE738078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8765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401A7-6BEA-41B3-ACC7-152B8BD4E0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5456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C4516-CDA6-4331-BC19-F50EF24326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6470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646D2-4681-41A2-BE60-AF50CE6EB5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7197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CE396-270D-4966-A23C-46501B97E4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7405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5CE30-B7CC-4478-96E3-F9756A245D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1347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88C6D-0C0F-4C3F-B499-7AB97F13F9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5860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9C747-8DBB-4874-8828-118A59C2D3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4011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37831-34B6-45F9-84F8-A7793B4EE6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6574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5CB59-BB0D-424D-9E81-839F759B85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4586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60718-A9B8-46BF-90B7-06CD2AF5EB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3216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14920E3-71C5-4185-A410-7374906D33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Box 17">
            <a:extLst>
              <a:ext uri="{FF2B5EF4-FFF2-40B4-BE49-F238E27FC236}">
                <a16:creationId xmlns="" xmlns:a16="http://schemas.microsoft.com/office/drawing/2014/main" id="{EB405BF6-8E7B-45A9-A8E3-AFE63226A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838200"/>
            <a:ext cx="8763000" cy="165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759" tIns="47380" rIns="94759" bIns="4738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2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Snap ITC" pitchFamily="82" charset="0"/>
                <a:cs typeface="Times New Roman" pitchFamily="18" charset="0"/>
              </a:rPr>
              <a:t>ỦY BAN NHÂN DÂN QUẬN BÌNH TÂN</a:t>
            </a:r>
            <a:endParaRPr lang="vi-VN" sz="28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Snap ITC" pitchFamily="82" charset="0"/>
                <a:cs typeface="Times New Roman"/>
              </a:rPr>
              <a:t>TRƯỜNG TIỂU HỌC KIM ĐỒNG</a:t>
            </a:r>
          </a:p>
          <a:p>
            <a:pPr algn="ctr">
              <a:spcBef>
                <a:spcPct val="50000"/>
              </a:spcBef>
              <a:defRPr/>
            </a:pPr>
            <a:endParaRPr lang="en-US" sz="2900" b="1" dirty="0">
              <a:solidFill>
                <a:srgbClr val="FF0000"/>
              </a:solidFill>
              <a:latin typeface="Snap ITC" pitchFamily="82" charset="0"/>
              <a:cs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D82A7F7-85E1-4476-AB39-9A581CA07F8E}"/>
              </a:ext>
            </a:extLst>
          </p:cNvPr>
          <p:cNvSpPr/>
          <p:nvPr/>
        </p:nvSpPr>
        <p:spPr>
          <a:xfrm>
            <a:off x="1833664" y="2209800"/>
            <a:ext cx="5783580" cy="3050340"/>
          </a:xfrm>
          <a:prstGeom prst="rect">
            <a:avLst/>
          </a:prstGeom>
        </p:spPr>
        <p:txBody>
          <a:bodyPr lIns="94759" tIns="47380" rIns="94759" bIns="47380">
            <a:spAutoFit/>
          </a:bodyPr>
          <a:lstStyle/>
          <a:p>
            <a:pPr algn="ctr">
              <a:defRPr/>
            </a:pPr>
            <a:r>
              <a:rPr lang="en-US" sz="9600" b="1" i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Forte" pitchFamily="66" charset="0"/>
                <a:cs typeface="Times New Roman"/>
              </a:rPr>
              <a:t>Âm</a:t>
            </a:r>
            <a:r>
              <a:rPr lang="en-US" sz="9600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Forte" pitchFamily="66" charset="0"/>
                <a:cs typeface="Times New Roman"/>
              </a:rPr>
              <a:t> </a:t>
            </a:r>
            <a:r>
              <a:rPr lang="en-US" sz="9600" b="1" i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Forte" pitchFamily="66" charset="0"/>
                <a:cs typeface="Times New Roman"/>
              </a:rPr>
              <a:t>nhạc</a:t>
            </a:r>
            <a:endParaRPr lang="en-US" sz="9600" b="1" i="1" kern="10" dirty="0" smtClean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Forte" pitchFamily="66" charset="0"/>
              <a:cs typeface="Times New Roman"/>
            </a:endParaRPr>
          </a:p>
          <a:p>
            <a:pPr algn="ctr">
              <a:defRPr/>
            </a:pPr>
            <a:r>
              <a:rPr lang="en-US" sz="96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Forte" pitchFamily="66" charset="0"/>
                <a:cs typeface="Times New Roman"/>
              </a:rPr>
              <a:t>LỚP 4</a:t>
            </a:r>
            <a:endParaRPr lang="en-US" sz="9600" b="1" i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Forte" pitchFamily="66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9269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0"/>
            <a:ext cx="7543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67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0"/>
            <a:ext cx="7696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72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QUYNH NGUYEN\PPT DEP\background-20.jpg">
            <a:extLst>
              <a:ext uri="{FF2B5EF4-FFF2-40B4-BE49-F238E27FC236}">
                <a16:creationId xmlns:a16="http://schemas.microsoft.com/office/drawing/2014/main" xmlns="" id="{A08F3F4F-3336-4810-88BE-F2774DE74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b">
            <a:extLst>
              <a:ext uri="{FF2B5EF4-FFF2-40B4-BE49-F238E27FC236}">
                <a16:creationId xmlns:a16="http://schemas.microsoft.com/office/drawing/2014/main" xmlns="" id="{EB86D446-D954-4BD1-B196-1D6CE5A7E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99692"/>
            <a:ext cx="3243580" cy="327088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81E4290-A6B2-4F7F-9DD2-7A8AA6255084}"/>
              </a:ext>
            </a:extLst>
          </p:cNvPr>
          <p:cNvSpPr/>
          <p:nvPr/>
        </p:nvSpPr>
        <p:spPr>
          <a:xfrm>
            <a:off x="1371600" y="762000"/>
            <a:ext cx="744728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kern="10" dirty="0" err="1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Times New Roman" panose="02020603050405020304"/>
                <a:cs typeface="Times New Roman" panose="02020603050405020304"/>
                <a:sym typeface="+mn-ea"/>
              </a:rPr>
              <a:t>Cô</a:t>
            </a:r>
            <a:r>
              <a:rPr lang="en-US" sz="4400" b="1" kern="1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lang="en-US" sz="4400" b="1" kern="10" dirty="0" err="1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Times New Roman" panose="02020603050405020304"/>
                <a:cs typeface="Times New Roman" panose="02020603050405020304"/>
                <a:sym typeface="+mn-ea"/>
              </a:rPr>
              <a:t>chào</a:t>
            </a:r>
            <a:r>
              <a:rPr lang="en-US" sz="4400" b="1" kern="1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lang="en-US" sz="4400" b="1" kern="10" dirty="0" err="1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Times New Roman" panose="02020603050405020304"/>
                <a:cs typeface="Times New Roman" panose="02020603050405020304"/>
                <a:sym typeface="+mn-ea"/>
              </a:rPr>
              <a:t>các</a:t>
            </a:r>
            <a:r>
              <a:rPr lang="en-US" sz="4400" b="1" kern="1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lang="en-US" sz="4400" b="1" kern="10" dirty="0" err="1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Times New Roman" panose="02020603050405020304"/>
                <a:cs typeface="Times New Roman" panose="02020603050405020304"/>
                <a:sym typeface="+mn-ea"/>
              </a:rPr>
              <a:t>em</a:t>
            </a:r>
            <a:r>
              <a:rPr lang="en-US" sz="4400" b="1" kern="1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Times New Roman" panose="02020603050405020304"/>
                <a:cs typeface="Times New Roman" panose="02020603050405020304"/>
                <a:sym typeface="+mn-ea"/>
              </a:rPr>
              <a:t>!!</a:t>
            </a:r>
            <a:endParaRPr lang="en-US" sz="4400" b="1" kern="10" dirty="0">
              <a:ln w="22225">
                <a:solidFill>
                  <a:schemeClr val="accent2"/>
                </a:solidFill>
                <a:prstDash val="solid"/>
              </a:ln>
              <a:effectLst/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en-US" sz="4400" b="1" kern="10" dirty="0" err="1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Times New Roman" panose="02020603050405020304"/>
                <a:cs typeface="Times New Roman" panose="02020603050405020304"/>
                <a:sym typeface="+mn-ea"/>
              </a:rPr>
              <a:t>Cô</a:t>
            </a:r>
            <a:r>
              <a:rPr lang="en-US" sz="4400" b="1" kern="1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lang="en-US" sz="4400" b="1" kern="10" dirty="0" err="1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Times New Roman" panose="02020603050405020304"/>
                <a:cs typeface="Times New Roman" panose="02020603050405020304"/>
                <a:sym typeface="+mn-ea"/>
              </a:rPr>
              <a:t>mến</a:t>
            </a:r>
            <a:r>
              <a:rPr lang="en-US" sz="4400" b="1" kern="1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lang="en-US" sz="4400" b="1" kern="10" dirty="0" err="1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Times New Roman" panose="02020603050405020304"/>
                <a:cs typeface="Times New Roman" panose="02020603050405020304"/>
                <a:sym typeface="+mn-ea"/>
              </a:rPr>
              <a:t>chúc</a:t>
            </a:r>
            <a:r>
              <a:rPr lang="en-US" sz="4400" b="1" kern="1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lang="en-US" sz="4400" b="1" kern="10" dirty="0" err="1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Times New Roman" panose="02020603050405020304"/>
                <a:cs typeface="Times New Roman" panose="02020603050405020304"/>
                <a:sym typeface="+mn-ea"/>
              </a:rPr>
              <a:t>các</a:t>
            </a:r>
            <a:r>
              <a:rPr lang="en-US" sz="4400" b="1" kern="1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lang="en-US" sz="4400" b="1" kern="10" dirty="0" err="1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/>
                <a:cs typeface="Times New Roman" panose="02020603050405020304"/>
                <a:sym typeface="+mn-ea"/>
              </a:rPr>
              <a:t>em</a:t>
            </a:r>
            <a:r>
              <a:rPr lang="en-US" sz="4400" b="1" kern="10" dirty="0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lang="en-US" sz="4400" b="1" kern="10" dirty="0" err="1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Times New Roman" panose="02020603050405020304"/>
                <a:cs typeface="Times New Roman" panose="02020603050405020304"/>
                <a:sym typeface="+mn-ea"/>
              </a:rPr>
              <a:t>nhiều</a:t>
            </a:r>
            <a:r>
              <a:rPr lang="en-US" sz="4400" b="1" kern="1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lang="en-US" sz="4400" b="1" kern="10" dirty="0" err="1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Times New Roman" panose="02020603050405020304"/>
                <a:cs typeface="Times New Roman" panose="02020603050405020304"/>
                <a:sym typeface="+mn-ea"/>
              </a:rPr>
              <a:t>sức</a:t>
            </a:r>
            <a:r>
              <a:rPr lang="en-US" sz="4400" b="1" kern="1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lang="en-US" sz="4400" b="1" kern="10" dirty="0" err="1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Times New Roman" panose="02020603050405020304"/>
                <a:cs typeface="Times New Roman" panose="02020603050405020304"/>
                <a:sym typeface="+mn-ea"/>
              </a:rPr>
              <a:t>khỏe</a:t>
            </a:r>
            <a:r>
              <a:rPr lang="en-US" sz="4400" b="1" kern="10" dirty="0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lang="en-US" sz="4400" b="1" kern="10" dirty="0" err="1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/>
                <a:cs typeface="Times New Roman" panose="02020603050405020304"/>
                <a:sym typeface="+mn-ea"/>
              </a:rPr>
              <a:t>và</a:t>
            </a:r>
            <a:r>
              <a:rPr lang="en-US" sz="4400" b="1" kern="10" dirty="0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lang="en-US" sz="4400" b="1" kern="10" dirty="0" err="1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/>
                <a:cs typeface="Times New Roman" panose="02020603050405020304"/>
                <a:sym typeface="+mn-ea"/>
              </a:rPr>
              <a:t>có</a:t>
            </a:r>
            <a:r>
              <a:rPr lang="en-US" sz="4400" b="1" kern="10" dirty="0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lang="en-US" sz="4400" b="1" kern="10" dirty="0" err="1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/>
                <a:cs typeface="Times New Roman" panose="02020603050405020304"/>
                <a:sym typeface="+mn-ea"/>
              </a:rPr>
              <a:t>những</a:t>
            </a:r>
            <a:r>
              <a:rPr lang="en-US" sz="4400" b="1" kern="10" dirty="0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lang="en-US" sz="4400" b="1" kern="10" dirty="0" err="1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/>
                <a:cs typeface="Times New Roman" panose="02020603050405020304"/>
                <a:sym typeface="+mn-ea"/>
              </a:rPr>
              <a:t>buổi</a:t>
            </a:r>
            <a:r>
              <a:rPr lang="en-US" sz="4400" b="1" kern="10" dirty="0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lang="en-US" sz="4400" b="1" kern="10" dirty="0" err="1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/>
                <a:cs typeface="Times New Roman" panose="02020603050405020304"/>
                <a:sym typeface="+mn-ea"/>
              </a:rPr>
              <a:t>học</a:t>
            </a:r>
            <a:r>
              <a:rPr lang="en-US" sz="4400" b="1" kern="10" dirty="0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lang="en-US" sz="4400" b="1" kern="10" dirty="0" err="1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/>
                <a:cs typeface="Times New Roman" panose="02020603050405020304"/>
                <a:sym typeface="+mn-ea"/>
              </a:rPr>
              <a:t>thật</a:t>
            </a:r>
            <a:r>
              <a:rPr lang="en-US" sz="4400" b="1" kern="10" dirty="0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lang="en-US" sz="4400" b="1" kern="10" dirty="0" err="1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/>
                <a:cs typeface="Times New Roman" panose="02020603050405020304"/>
                <a:sym typeface="+mn-ea"/>
              </a:rPr>
              <a:t>thú</a:t>
            </a:r>
            <a:r>
              <a:rPr lang="en-US" sz="4400" b="1" kern="10" dirty="0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lang="en-US" sz="4400" b="1" kern="10" dirty="0" err="1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/>
                <a:cs typeface="Times New Roman" panose="02020603050405020304"/>
                <a:sym typeface="+mn-ea"/>
              </a:rPr>
              <a:t>vị</a:t>
            </a:r>
            <a:r>
              <a:rPr lang="en-US" sz="4400" b="1" kern="10" dirty="0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lang="en-US" sz="4400" b="1" kern="10" dirty="0" err="1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/>
                <a:cs typeface="Times New Roman" panose="02020603050405020304"/>
                <a:sym typeface="+mn-ea"/>
              </a:rPr>
              <a:t>nhé</a:t>
            </a:r>
            <a:r>
              <a:rPr lang="en-US" sz="4400" b="1" kern="10" dirty="0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/>
                <a:cs typeface="Times New Roman" panose="02020603050405020304"/>
                <a:sym typeface="+mn-ea"/>
              </a:rPr>
              <a:t>!!</a:t>
            </a:r>
            <a:endParaRPr lang="en-US" sz="4400" b="1" kern="10" spc="50" dirty="0">
              <a:ln w="22225">
                <a:solidFill>
                  <a:schemeClr val="accent2"/>
                </a:solidFill>
                <a:prstDash val="solid"/>
              </a:ln>
              <a:effectLst/>
              <a:latin typeface="Times New Roman" panose="02020603050405020304"/>
              <a:ea typeface="Tahoma" panose="020B0604030504040204" pitchFamily="34" charset="0"/>
              <a:cs typeface="Times New Roman" panose="02020603050405020304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7286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08E9237-BFE9-45D5-99CF-00E8391BC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6957" y="1600200"/>
            <a:ext cx="6172199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-295275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indent="-236538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indent="-236538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indent="-236538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indent="-236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indent="-236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indent="-236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indent="-236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0" b="1" i="1" dirty="0" err="1" smtClean="0">
                <a:latin typeface="Imprint MT Shadow" pitchFamily="82" charset="0"/>
                <a:cs typeface="Times New Roman" panose="02020603050405020304" pitchFamily="18" charset="0"/>
              </a:rPr>
              <a:t>Ôn</a:t>
            </a:r>
            <a:r>
              <a:rPr lang="en-US" altLang="en-US" sz="8000" b="1" i="1" dirty="0" smtClean="0">
                <a:latin typeface="Imprint MT Shadow" pitchFamily="82" charset="0"/>
                <a:cs typeface="Times New Roman" panose="02020603050405020304" pitchFamily="18" charset="0"/>
              </a:rPr>
              <a:t> </a:t>
            </a:r>
            <a:r>
              <a:rPr lang="en-US" altLang="en-US" sz="8000" b="1" i="1" dirty="0" err="1" smtClean="0">
                <a:latin typeface="Imprint MT Shadow" pitchFamily="82" charset="0"/>
                <a:cs typeface="Times New Roman" panose="02020603050405020304" pitchFamily="18" charset="0"/>
              </a:rPr>
              <a:t>tập</a:t>
            </a:r>
            <a:r>
              <a:rPr lang="en-US" altLang="en-US" sz="8000" b="1" i="1" dirty="0" smtClean="0">
                <a:latin typeface="Imprint MT Shadow" pitchFamily="82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0" b="1" i="1" dirty="0" err="1" smtClean="0">
                <a:latin typeface="Imprint MT Shadow" pitchFamily="82" charset="0"/>
                <a:cs typeface="Times New Roman" panose="02020603050405020304" pitchFamily="18" charset="0"/>
              </a:rPr>
              <a:t>chủ</a:t>
            </a:r>
            <a:r>
              <a:rPr lang="en-US" altLang="en-US" sz="8000" b="1" i="1" dirty="0" smtClean="0">
                <a:latin typeface="Imprint MT Shadow" pitchFamily="82" charset="0"/>
                <a:cs typeface="Times New Roman" panose="02020603050405020304" pitchFamily="18" charset="0"/>
              </a:rPr>
              <a:t> </a:t>
            </a:r>
            <a:r>
              <a:rPr lang="en-US" altLang="en-US" sz="8000" b="1" i="1" dirty="0" err="1" smtClean="0">
                <a:latin typeface="Imprint MT Shadow" pitchFamily="82" charset="0"/>
                <a:cs typeface="Times New Roman" panose="02020603050405020304" pitchFamily="18" charset="0"/>
              </a:rPr>
              <a:t>đề</a:t>
            </a:r>
            <a:r>
              <a:rPr lang="en-US" altLang="en-US" sz="8000" b="1" i="1" dirty="0" smtClean="0">
                <a:latin typeface="Imprint MT Shadow" pitchFamily="82" charset="0"/>
                <a:cs typeface="Times New Roman" panose="02020603050405020304" pitchFamily="18" charset="0"/>
              </a:rPr>
              <a:t> 2</a:t>
            </a:r>
            <a:endParaRPr lang="en-US" altLang="en-US" sz="8000" b="1" i="1" dirty="0">
              <a:solidFill>
                <a:srgbClr val="FF0000"/>
              </a:solidFill>
              <a:latin typeface="Imprint MT Shadow" pitchFamily="8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08E9237-BFE9-45D5-99CF-00E8391BC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743200"/>
            <a:ext cx="6553199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-295275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indent="-236538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indent="-236538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indent="-236538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indent="-236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indent="-236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indent="-236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indent="-236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5400" b="1" i="1" dirty="0" err="1">
                <a:latin typeface="Imprint MT Shadow" pitchFamily="82" charset="0"/>
                <a:cs typeface="Times New Roman" panose="02020603050405020304" pitchFamily="18" charset="0"/>
              </a:rPr>
              <a:t>Ôn</a:t>
            </a:r>
            <a:r>
              <a:rPr lang="en-US" altLang="en-US" sz="5400" b="1" i="1" dirty="0">
                <a:latin typeface="Imprint MT Shadow" pitchFamily="82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latin typeface="Imprint MT Shadow" pitchFamily="82" charset="0"/>
                <a:cs typeface="Times New Roman" panose="02020603050405020304" pitchFamily="18" charset="0"/>
              </a:rPr>
              <a:t>tập</a:t>
            </a:r>
            <a:r>
              <a:rPr lang="en-US" altLang="en-US" sz="5400" b="1" i="1" dirty="0">
                <a:latin typeface="Imprint MT Shadow" pitchFamily="82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5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altLang="en-US" sz="5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altLang="en-US" sz="5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sang</a:t>
            </a:r>
          </a:p>
        </p:txBody>
      </p:sp>
    </p:spTree>
    <p:extLst>
      <p:ext uri="{BB962C8B-B14F-4D97-AF65-F5344CB8AC3E}">
        <p14:creationId xmlns:p14="http://schemas.microsoft.com/office/powerpoint/2010/main" val="162739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4800" cy="826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TIẾNG HÁT MÙA SANG KARAOKE - LỚP 4. CHÂN TRỜI SÁNG TẠ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37600" y="6934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20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4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08E9237-BFE9-45D5-99CF-00E8391BC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906772"/>
            <a:ext cx="6553199" cy="401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-295275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indent="-236538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indent="-236538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indent="-236538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indent="-236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indent="-236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indent="-236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indent="-236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 i="1" dirty="0" err="1" smtClean="0">
                <a:latin typeface="Imprint MT Shadow" pitchFamily="82" charset="0"/>
                <a:cs typeface="Times New Roman" panose="02020603050405020304" pitchFamily="18" charset="0"/>
              </a:rPr>
              <a:t>Ôn</a:t>
            </a:r>
            <a:r>
              <a:rPr lang="en-US" altLang="en-US" sz="6000" b="1" i="1" dirty="0" smtClean="0">
                <a:latin typeface="Imprint MT Shadow" pitchFamily="82" charset="0"/>
                <a:cs typeface="Times New Roman" panose="02020603050405020304" pitchFamily="18" charset="0"/>
              </a:rPr>
              <a:t> </a:t>
            </a:r>
            <a:r>
              <a:rPr lang="en-US" altLang="en-US" sz="6000" b="1" i="1" dirty="0" err="1" smtClean="0">
                <a:latin typeface="Imprint MT Shadow" pitchFamily="82" charset="0"/>
                <a:cs typeface="Times New Roman" panose="02020603050405020304" pitchFamily="18" charset="0"/>
              </a:rPr>
              <a:t>tập</a:t>
            </a:r>
            <a:r>
              <a:rPr lang="en-US" altLang="en-US" sz="6000" b="1" i="1" dirty="0" smtClean="0">
                <a:latin typeface="Imprint MT Shadow" pitchFamily="82" charset="0"/>
                <a:cs typeface="Times New Roman" panose="02020603050405020304" pitchFamily="18" charset="0"/>
              </a:rPr>
              <a:t>:</a:t>
            </a:r>
            <a:endParaRPr lang="en-US" altLang="en-US" sz="6000" b="1" i="1" dirty="0" smtClean="0">
              <a:latin typeface="Imprint MT Shadow" pitchFamily="82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500" b="1" i="1" dirty="0" err="1" smtClean="0">
                <a:solidFill>
                  <a:srgbClr val="FF0000"/>
                </a:solidFill>
                <a:latin typeface="Imprint MT Shadow" pitchFamily="82" charset="0"/>
                <a:cs typeface="Times New Roman" panose="02020603050405020304" pitchFamily="18" charset="0"/>
              </a:rPr>
              <a:t>Bài</a:t>
            </a:r>
            <a:endParaRPr lang="en-US" altLang="en-US" sz="6500" b="1" i="1" dirty="0" smtClean="0">
              <a:solidFill>
                <a:srgbClr val="FF0000"/>
              </a:solidFill>
              <a:latin typeface="Imprint MT Shadow" pitchFamily="82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500" b="1" i="1" dirty="0" err="1" smtClean="0">
                <a:solidFill>
                  <a:srgbClr val="FF0000"/>
                </a:solidFill>
                <a:latin typeface="Imprint MT Shadow" pitchFamily="82" charset="0"/>
                <a:cs typeface="Times New Roman" panose="02020603050405020304" pitchFamily="18" charset="0"/>
              </a:rPr>
              <a:t>đọc</a:t>
            </a:r>
            <a:r>
              <a:rPr lang="en-US" altLang="en-US" sz="6500" b="1" i="1" dirty="0" smtClean="0">
                <a:solidFill>
                  <a:srgbClr val="FF0000"/>
                </a:solidFill>
                <a:latin typeface="Imprint MT Shadow" pitchFamily="82" charset="0"/>
                <a:cs typeface="Times New Roman" panose="02020603050405020304" pitchFamily="18" charset="0"/>
              </a:rPr>
              <a:t> </a:t>
            </a:r>
            <a:r>
              <a:rPr lang="en-US" altLang="en-US" sz="6500" b="1" i="1" dirty="0" err="1" smtClean="0">
                <a:solidFill>
                  <a:srgbClr val="FF0000"/>
                </a:solidFill>
                <a:latin typeface="Imprint MT Shadow" pitchFamily="82" charset="0"/>
                <a:cs typeface="Times New Roman" panose="02020603050405020304" pitchFamily="18" charset="0"/>
              </a:rPr>
              <a:t>nhạc</a:t>
            </a:r>
            <a:r>
              <a:rPr lang="en-US" altLang="en-US" sz="6500" b="1" i="1" dirty="0" smtClean="0">
                <a:solidFill>
                  <a:srgbClr val="FF0000"/>
                </a:solidFill>
                <a:latin typeface="Imprint MT Shadow" pitchFamily="82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500" b="1" i="1" dirty="0" err="1" smtClean="0">
                <a:solidFill>
                  <a:srgbClr val="FF0000"/>
                </a:solidFill>
                <a:latin typeface="Imprint MT Shadow" pitchFamily="82" charset="0"/>
                <a:cs typeface="Times New Roman" panose="02020603050405020304" pitchFamily="18" charset="0"/>
              </a:rPr>
              <a:t>số</a:t>
            </a:r>
            <a:r>
              <a:rPr lang="en-US" altLang="en-US" sz="6500" b="1" i="1" dirty="0" smtClean="0">
                <a:solidFill>
                  <a:srgbClr val="FF0000"/>
                </a:solidFill>
                <a:latin typeface="Imprint MT Shadow" pitchFamily="82" charset="0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16398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243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08E9237-BFE9-45D5-99CF-00E8391BC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906772"/>
            <a:ext cx="6553199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-295275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indent="-236538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indent="-236538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indent="-236538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indent="-236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indent="-236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indent="-236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indent="-236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500" b="1" i="1" dirty="0" err="1" smtClean="0">
                <a:latin typeface="Imprint MT Shadow" pitchFamily="82" charset="0"/>
                <a:cs typeface="Times New Roman" panose="02020603050405020304" pitchFamily="18" charset="0"/>
              </a:rPr>
              <a:t>Bài</a:t>
            </a:r>
            <a:r>
              <a:rPr lang="en-US" altLang="en-US" sz="6500" b="1" i="1" dirty="0" smtClean="0">
                <a:latin typeface="Imprint MT Shadow" pitchFamily="82" charset="0"/>
                <a:cs typeface="Times New Roman" panose="02020603050405020304" pitchFamily="18" charset="0"/>
              </a:rPr>
              <a:t> </a:t>
            </a:r>
            <a:r>
              <a:rPr lang="en-US" altLang="en-US" sz="6500" b="1" i="1" dirty="0" err="1" smtClean="0">
                <a:latin typeface="Imprint MT Shadow" pitchFamily="82" charset="0"/>
                <a:cs typeface="Times New Roman" panose="02020603050405020304" pitchFamily="18" charset="0"/>
              </a:rPr>
              <a:t>tập</a:t>
            </a:r>
            <a:r>
              <a:rPr lang="en-US" altLang="en-US" sz="6500" b="1" i="1" dirty="0" smtClean="0">
                <a:latin typeface="Imprint MT Shadow" pitchFamily="82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500" b="1" i="1" dirty="0" err="1" smtClean="0">
                <a:latin typeface="Imprint MT Shadow" pitchFamily="82" charset="0"/>
                <a:cs typeface="Times New Roman" panose="02020603050405020304" pitchFamily="18" charset="0"/>
              </a:rPr>
              <a:t>Củng</a:t>
            </a:r>
            <a:r>
              <a:rPr lang="en-US" altLang="en-US" sz="6500" b="1" i="1" dirty="0" smtClean="0">
                <a:latin typeface="Imprint MT Shadow" pitchFamily="82" charset="0"/>
                <a:cs typeface="Times New Roman" panose="02020603050405020304" pitchFamily="18" charset="0"/>
              </a:rPr>
              <a:t> </a:t>
            </a:r>
            <a:r>
              <a:rPr lang="en-US" altLang="en-US" sz="6500" b="1" i="1" dirty="0" err="1" smtClean="0">
                <a:latin typeface="Imprint MT Shadow" pitchFamily="82" charset="0"/>
                <a:cs typeface="Times New Roman" panose="02020603050405020304" pitchFamily="18" charset="0"/>
              </a:rPr>
              <a:t>cố</a:t>
            </a:r>
            <a:r>
              <a:rPr lang="en-US" altLang="en-US" sz="6500" b="1" i="1" dirty="0" smtClean="0">
                <a:latin typeface="Imprint MT Shadow" pitchFamily="82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500" b="1" i="1" dirty="0" err="1" smtClean="0">
                <a:latin typeface="Imprint MT Shadow" pitchFamily="82" charset="0"/>
                <a:cs typeface="Times New Roman" panose="02020603050405020304" pitchFamily="18" charset="0"/>
              </a:rPr>
              <a:t>Kiến</a:t>
            </a:r>
            <a:r>
              <a:rPr lang="en-US" altLang="en-US" sz="6500" b="1" i="1" dirty="0" smtClean="0">
                <a:latin typeface="Imprint MT Shadow" pitchFamily="82" charset="0"/>
                <a:cs typeface="Times New Roman" panose="02020603050405020304" pitchFamily="18" charset="0"/>
              </a:rPr>
              <a:t> </a:t>
            </a:r>
            <a:r>
              <a:rPr lang="en-US" altLang="en-US" sz="6500" b="1" i="1" dirty="0" err="1" smtClean="0">
                <a:latin typeface="Imprint MT Shadow" pitchFamily="82" charset="0"/>
                <a:cs typeface="Times New Roman" panose="02020603050405020304" pitchFamily="18" charset="0"/>
              </a:rPr>
              <a:t>thức</a:t>
            </a:r>
            <a:endParaRPr lang="en-US" altLang="en-US" sz="6500" b="1" i="1" dirty="0" smtClean="0">
              <a:latin typeface="Imprint MT Shadow" pitchFamily="82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500" b="1" i="1" dirty="0" err="1" smtClean="0">
                <a:latin typeface="Imprint MT Shadow" pitchFamily="82" charset="0"/>
                <a:cs typeface="Times New Roman" panose="02020603050405020304" pitchFamily="18" charset="0"/>
              </a:rPr>
              <a:t>Chủ</a:t>
            </a:r>
            <a:r>
              <a:rPr lang="en-US" altLang="en-US" sz="6500" b="1" i="1" dirty="0" smtClean="0">
                <a:latin typeface="Imprint MT Shadow" pitchFamily="82" charset="0"/>
                <a:cs typeface="Times New Roman" panose="02020603050405020304" pitchFamily="18" charset="0"/>
              </a:rPr>
              <a:t> </a:t>
            </a:r>
            <a:r>
              <a:rPr lang="en-US" altLang="en-US" sz="6500" b="1" i="1" dirty="0" err="1" smtClean="0">
                <a:latin typeface="Imprint MT Shadow" pitchFamily="82" charset="0"/>
                <a:cs typeface="Times New Roman" panose="02020603050405020304" pitchFamily="18" charset="0"/>
              </a:rPr>
              <a:t>đề</a:t>
            </a:r>
            <a:r>
              <a:rPr lang="en-US" altLang="en-US" sz="6500" b="1" i="1" dirty="0" smtClean="0">
                <a:latin typeface="Imprint MT Shadow" pitchFamily="82" charset="0"/>
                <a:cs typeface="Times New Roman" panose="02020603050405020304" pitchFamily="18" charset="0"/>
              </a:rPr>
              <a:t> 2</a:t>
            </a:r>
            <a:endParaRPr lang="en-US" altLang="en-US" sz="6500" b="1" i="1" dirty="0" smtClean="0">
              <a:latin typeface="Imprint MT Shadow" pitchFamily="8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41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8458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59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0"/>
            <a:ext cx="7543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84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3503</TotalTime>
  <Words>68</Words>
  <Application>Microsoft Office PowerPoint</Application>
  <PresentationFormat>On-screen Show (4:3)</PresentationFormat>
  <Paragraphs>19</Paragraphs>
  <Slides>12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HOANGQUYNH</dc:creator>
  <cp:lastModifiedBy>Windows User</cp:lastModifiedBy>
  <cp:revision>169</cp:revision>
  <dcterms:created xsi:type="dcterms:W3CDTF">2013-01-15T04:49:20Z</dcterms:created>
  <dcterms:modified xsi:type="dcterms:W3CDTF">2023-10-26T12:18:05Z</dcterms:modified>
</cp:coreProperties>
</file>